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IBM Plex Sans Medium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Medium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IBMPlexSansMedium-italic.fntdata"/><Relationship Id="rId27" Type="http://schemas.openxmlformats.org/officeDocument/2006/relationships/font" Target="fonts/IBMPlex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f842b70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12f842b70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9f2c3d22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f9f2c3d22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a3f9404f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22a3f9404f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63b290b7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463b290b7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463b290b7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9f2c3d22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f9f2c3d22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e22b43d6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fe22b43d6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63b290b7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463b290b7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05bbe4d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3805bbe4d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f842b703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2f842b703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842b7035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12f842b7035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75233ec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75233ec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e22b43d6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fe22b43d6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a3f9404f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2a3f9404f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a3f9404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2a3f9404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9f2c3d22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f9f2c3d22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9f2c3d22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f9f2c3d22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rgbClr val="826BE9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rgbClr val="826BE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394" y="724988"/>
            <a:ext cx="8151224" cy="3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ctrTitle"/>
          </p:nvPr>
        </p:nvSpPr>
        <p:spPr>
          <a:xfrm>
            <a:off x="3165231" y="1553428"/>
            <a:ext cx="40200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52A"/>
              </a:buClr>
              <a:buSzPts val="3200"/>
              <a:buFont typeface="IBM Plex Sans SemiBold"/>
              <a:buNone/>
              <a:defRPr b="0" sz="3200">
                <a:solidFill>
                  <a:srgbClr val="12152A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552" y="4536221"/>
            <a:ext cx="1732496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0">
          <p15:clr>
            <a:srgbClr val="FBAE40"/>
          </p15:clr>
        </p15:guide>
        <p15:guide id="2" pos="431">
          <p15:clr>
            <a:srgbClr val="FBAE40"/>
          </p15:clr>
        </p15:guide>
        <p15:guide id="3" pos="5567">
          <p15:clr>
            <a:srgbClr val="FBAE40"/>
          </p15:clr>
        </p15:guide>
        <p15:guide id="4" orient="horz" pos="4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>
  <p:cSld name="Объект с подписью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9841" y="1914525"/>
            <a:ext cx="29490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ва объекта">
  <p:cSld name="2_Два объекта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826B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8.gif"/><Relationship Id="rId6" Type="http://schemas.openxmlformats.org/officeDocument/2006/relationships/hyperlink" Target="https://t.me/BotFath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/>
        </p:nvSpPr>
        <p:spPr>
          <a:xfrm>
            <a:off x="4051634" y="5441282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552" y="382222"/>
            <a:ext cx="1732496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/>
        </p:nvSpPr>
        <p:spPr>
          <a:xfrm>
            <a:off x="287450" y="2571750"/>
            <a:ext cx="2045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Start</a:t>
            </a:r>
            <a:endParaRPr b="0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287450" y="1382575"/>
            <a:ext cx="79944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Начало работы с PyTelegramBot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87456" y="4498875"/>
            <a:ext cx="2182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№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896" y="2326946"/>
            <a:ext cx="2432415" cy="242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10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267300" y="1324175"/>
            <a:ext cx="43047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Далее вы должны придумать username, по которому другие пользователи могут найти вашего бота. 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Username должен быть уникальным и заканчиваться на bot.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981432"/>
            <a:ext cx="4304700" cy="332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93549" y="840725"/>
            <a:ext cx="340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TelegramBotAPI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424350" y="1967075"/>
            <a:ext cx="834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200" y="2443800"/>
            <a:ext cx="2536650" cy="25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593550" y="1578150"/>
            <a:ext cx="5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 install pytelegrambotapi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~ Python Project~Python Interpreter~ кнопка +  ~ вводите название модуля в строке поиска~ выбираете модуль~ кнопка Install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151625" y="537250"/>
            <a:ext cx="428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12152A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6100875" y="2317800"/>
            <a:ext cx="18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Перерыв!</a:t>
            </a:r>
            <a:endParaRPr sz="2100">
              <a:solidFill>
                <a:srgbClr val="12152A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4" y="1384422"/>
            <a:ext cx="4165799" cy="33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775274" y="1101400"/>
            <a:ext cx="340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Практика: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715100" y="1967075"/>
            <a:ext cx="834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бота, который играет с вами в камень-ножницы-бумага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850" y="2797350"/>
            <a:ext cx="3128200" cy="2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281848" y="23524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вам урок?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975" y="2571750"/>
            <a:ext cx="2566725" cy="25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543053" y="1375145"/>
            <a:ext cx="8019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20848" y="1375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дальше?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670373" y="2137257"/>
            <a:ext cx="7764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</a:t>
            </a:r>
            <a:r>
              <a:rPr lang="ru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Подключим API к своему боту !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300" y="2456450"/>
            <a:ext cx="2687050" cy="26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/>
          <p:nvPr/>
        </p:nvSpPr>
        <p:spPr>
          <a:xfrm>
            <a:off x="173943" y="8640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689998" y="100614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Домашняя работа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603575" y="1944275"/>
            <a:ext cx="81213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бота-ответчика. Он должен отправлять в чат сообщение, которое ему   отправил пользователь.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Ознакомиться</a:t>
            </a:r>
            <a:r>
              <a:rPr lang="ru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 теорией из файла раздатка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25" y="2616900"/>
            <a:ext cx="2426350" cy="24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3165231" y="1553428"/>
            <a:ext cx="40200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52A"/>
              </a:buClr>
              <a:buSzPts val="3200"/>
              <a:buFont typeface="IBM Plex Sans SemiBold"/>
              <a:buNone/>
            </a:pPr>
            <a:r>
              <a:rPr lang="ru">
                <a:solidFill>
                  <a:srgbClr val="40BA21"/>
                </a:solidFill>
              </a:rPr>
              <a:t>Проверка связи</a:t>
            </a:r>
            <a:endParaRPr>
              <a:solidFill>
                <a:srgbClr val="40BA21"/>
              </a:solidFill>
            </a:endParaRPr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543053" y="1375145"/>
            <a:ext cx="8019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670848" y="1560895"/>
            <a:ext cx="776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этом занятии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745850" y="2239928"/>
            <a:ext cx="7764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узнаем, что такое токен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библиотекой для создания ботов в Telegram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узнаем много новых методов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50" y="674250"/>
            <a:ext cx="6226176" cy="37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426625" y="3061925"/>
            <a:ext cx="410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40BA2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домашнего задания</a:t>
            </a:r>
            <a:endParaRPr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043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3209375" y="491775"/>
            <a:ext cx="2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826BE9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Токен</a:t>
            </a:r>
            <a:endParaRPr b="1" sz="2200">
              <a:solidFill>
                <a:srgbClr val="826BE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896" y="3215925"/>
            <a:ext cx="2597579" cy="2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914400" y="1287400"/>
            <a:ext cx="79008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– </a:t>
            </a: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это уникальный идентификатор, который используется для аутентификации пользователя или приложения в системе. 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Токен обычно представляет собой длинную строку символов, которая генерируется приложением или системой и передается вместе с запросами для проверки их подлинности.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Телеграмм токен – это уникальный идентификатор, который используется для аутентификации и авторизации бота в Telegram API.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1043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883300" y="451675"/>
            <a:ext cx="2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826BE9"/>
                </a:solidFill>
                <a:latin typeface="IBM Plex Sans"/>
                <a:ea typeface="IBM Plex Sans"/>
                <a:cs typeface="IBM Plex Sans"/>
                <a:sym typeface="IBM Plex Sans"/>
              </a:rPr>
              <a:t>BotFather</a:t>
            </a:r>
            <a:endParaRPr b="1" sz="2200">
              <a:solidFill>
                <a:srgbClr val="826BE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875" y="1969175"/>
            <a:ext cx="2657900" cy="31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733925" y="1528000"/>
            <a:ext cx="7920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 Medium"/>
                <a:ea typeface="IBM Plex Sans Medium"/>
                <a:cs typeface="IBM Plex Sans Medium"/>
                <a:sym typeface="IBM Plex Sans Medium"/>
              </a:rPr>
              <a:t>– является "отцом" всех ботов в Telegram и контролирует их создание и настройку.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 Medium"/>
                <a:ea typeface="IBM Plex Sans Medium"/>
                <a:cs typeface="IBM Plex Sans Medium"/>
                <a:sym typeface="IBM Plex Sans Medium"/>
              </a:rPr>
              <a:t>Назван так в честь фильма "Крестный отец" (англ. The Godfather).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>
            <a:off x="1043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83300" y="451675"/>
            <a:ext cx="240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826BE9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Регистрация </a:t>
            </a:r>
            <a:endParaRPr b="1" sz="2200">
              <a:solidFill>
                <a:srgbClr val="826BE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75" y="1743636"/>
            <a:ext cx="5477051" cy="1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575" y="3808300"/>
            <a:ext cx="4933925" cy="1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914">
            <a:off x="4424479" y="3371002"/>
            <a:ext cx="1391915" cy="14813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922600" y="1017400"/>
            <a:ext cx="459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2152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Находим бота в поисковой строке или переходим по </a:t>
            </a:r>
            <a:r>
              <a:rPr lang="ru" sz="1500" u="sng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ссылке</a:t>
            </a: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982750" y="3304238"/>
            <a:ext cx="30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2152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Нажимаем кнопку </a:t>
            </a:r>
            <a:r>
              <a:rPr lang="ru" sz="1500">
                <a:solidFill>
                  <a:srgbClr val="40BA2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запустить</a:t>
            </a:r>
            <a:endParaRPr sz="1500">
              <a:solidFill>
                <a:srgbClr val="40BA2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1043" y="-10085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463550" y="1450950"/>
            <a:ext cx="3328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Набираем команду /start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Бот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посылает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следующее сообщение 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/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newbot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350" y="428275"/>
            <a:ext cx="3328375" cy="4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6BE9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85068" y="-7075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1138825" y="949400"/>
            <a:ext cx="662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Здесь вы должны придумать имя для своего бота и отправить BotFather</a:t>
            </a:r>
            <a:endParaRPr sz="17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00" y="2080975"/>
            <a:ext cx="5731600" cy="160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